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258" r:id="rId3"/>
    <p:sldId id="259" r:id="rId4"/>
    <p:sldId id="266" r:id="rId5"/>
    <p:sldId id="270" r:id="rId6"/>
    <p:sldId id="260" r:id="rId7"/>
    <p:sldId id="267" r:id="rId8"/>
    <p:sldId id="268" r:id="rId9"/>
    <p:sldId id="271" r:id="rId10"/>
    <p:sldId id="272" r:id="rId11"/>
    <p:sldId id="26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glong" userId="d8781e50-2423-4390-b78c-9a4845f9582f" providerId="ADAL" clId="{61EAED2D-241A-4C80-B9E8-9D7CC791C4A5}"/>
    <pc:docChg chg="delSld">
      <pc:chgData name="Changlong" userId="d8781e50-2423-4390-b78c-9a4845f9582f" providerId="ADAL" clId="{61EAED2D-241A-4C80-B9E8-9D7CC791C4A5}" dt="2023-10-26T01:29:53.622" v="7" actId="47"/>
      <pc:docMkLst>
        <pc:docMk/>
      </pc:docMkLst>
      <pc:sldChg chg="del">
        <pc:chgData name="Changlong" userId="d8781e50-2423-4390-b78c-9a4845f9582f" providerId="ADAL" clId="{61EAED2D-241A-4C80-B9E8-9D7CC791C4A5}" dt="2023-10-26T01:29:51.417" v="3" actId="47"/>
        <pc:sldMkLst>
          <pc:docMk/>
          <pc:sldMk cId="2605535332" sldId="256"/>
        </pc:sldMkLst>
      </pc:sldChg>
      <pc:sldChg chg="del">
        <pc:chgData name="Changlong" userId="d8781e50-2423-4390-b78c-9a4845f9582f" providerId="ADAL" clId="{61EAED2D-241A-4C80-B9E8-9D7CC791C4A5}" dt="2023-10-26T01:29:50.913" v="2" actId="47"/>
        <pc:sldMkLst>
          <pc:docMk/>
          <pc:sldMk cId="1898554330" sldId="257"/>
        </pc:sldMkLst>
      </pc:sldChg>
      <pc:sldChg chg="del">
        <pc:chgData name="Changlong" userId="d8781e50-2423-4390-b78c-9a4845f9582f" providerId="ADAL" clId="{61EAED2D-241A-4C80-B9E8-9D7CC791C4A5}" dt="2023-10-26T01:29:52.351" v="5" actId="47"/>
        <pc:sldMkLst>
          <pc:docMk/>
          <pc:sldMk cId="227016066" sldId="261"/>
        </pc:sldMkLst>
      </pc:sldChg>
      <pc:sldChg chg="del">
        <pc:chgData name="Changlong" userId="d8781e50-2423-4390-b78c-9a4845f9582f" providerId="ADAL" clId="{61EAED2D-241A-4C80-B9E8-9D7CC791C4A5}" dt="2023-10-26T01:29:51.845" v="4" actId="47"/>
        <pc:sldMkLst>
          <pc:docMk/>
          <pc:sldMk cId="3289428763" sldId="262"/>
        </pc:sldMkLst>
      </pc:sldChg>
      <pc:sldChg chg="del">
        <pc:chgData name="Changlong" userId="d8781e50-2423-4390-b78c-9a4845f9582f" providerId="ADAL" clId="{61EAED2D-241A-4C80-B9E8-9D7CC791C4A5}" dt="2023-10-26T01:29:50.531" v="1" actId="47"/>
        <pc:sldMkLst>
          <pc:docMk/>
          <pc:sldMk cId="1303318874" sldId="264"/>
        </pc:sldMkLst>
      </pc:sldChg>
      <pc:sldChg chg="del">
        <pc:chgData name="Changlong" userId="d8781e50-2423-4390-b78c-9a4845f9582f" providerId="ADAL" clId="{61EAED2D-241A-4C80-B9E8-9D7CC791C4A5}" dt="2023-10-26T01:29:49.921" v="0" actId="47"/>
        <pc:sldMkLst>
          <pc:docMk/>
          <pc:sldMk cId="1619859569" sldId="273"/>
        </pc:sldMkLst>
      </pc:sldChg>
      <pc:sldChg chg="del">
        <pc:chgData name="Changlong" userId="d8781e50-2423-4390-b78c-9a4845f9582f" providerId="ADAL" clId="{61EAED2D-241A-4C80-B9E8-9D7CC791C4A5}" dt="2023-10-26T01:29:53.622" v="7" actId="47"/>
        <pc:sldMkLst>
          <pc:docMk/>
          <pc:sldMk cId="2502454003" sldId="274"/>
        </pc:sldMkLst>
      </pc:sldChg>
      <pc:sldChg chg="del">
        <pc:chgData name="Changlong" userId="d8781e50-2423-4390-b78c-9a4845f9582f" providerId="ADAL" clId="{61EAED2D-241A-4C80-B9E8-9D7CC791C4A5}" dt="2023-10-26T01:29:53.153" v="6" actId="47"/>
        <pc:sldMkLst>
          <pc:docMk/>
          <pc:sldMk cId="975836134" sldId="275"/>
        </pc:sldMkLst>
      </pc:sldChg>
    </pc:docChg>
  </pc:docChgLst>
  <pc:docChgLst>
    <pc:chgData name="Changlong" userId="d8781e50-2423-4390-b78c-9a4845f9582f" providerId="ADAL" clId="{883FA921-E6DC-4EB8-B916-2AA8E3264AB7}"/>
    <pc:docChg chg="custSel addSld modSld">
      <pc:chgData name="Changlong" userId="d8781e50-2423-4390-b78c-9a4845f9582f" providerId="ADAL" clId="{883FA921-E6DC-4EB8-B916-2AA8E3264AB7}" dt="2023-10-26T00:25:46.334" v="3"/>
      <pc:docMkLst>
        <pc:docMk/>
      </pc:docMkLst>
      <pc:sldChg chg="delSp new mod">
        <pc:chgData name="Changlong" userId="d8781e50-2423-4390-b78c-9a4845f9582f" providerId="ADAL" clId="{883FA921-E6DC-4EB8-B916-2AA8E3264AB7}" dt="2023-10-26T00:25:41.358" v="2" actId="478"/>
        <pc:sldMkLst>
          <pc:docMk/>
          <pc:sldMk cId="2502454003" sldId="274"/>
        </pc:sldMkLst>
        <pc:spChg chg="del">
          <ac:chgData name="Changlong" userId="d8781e50-2423-4390-b78c-9a4845f9582f" providerId="ADAL" clId="{883FA921-E6DC-4EB8-B916-2AA8E3264AB7}" dt="2023-10-26T00:25:40.163" v="1" actId="478"/>
          <ac:spMkLst>
            <pc:docMk/>
            <pc:sldMk cId="2502454003" sldId="274"/>
            <ac:spMk id="2" creationId="{8B4CEFF1-2424-473F-9AF2-3ED9E80E3E8E}"/>
          </ac:spMkLst>
        </pc:spChg>
        <pc:spChg chg="del">
          <ac:chgData name="Changlong" userId="d8781e50-2423-4390-b78c-9a4845f9582f" providerId="ADAL" clId="{883FA921-E6DC-4EB8-B916-2AA8E3264AB7}" dt="2023-10-26T00:25:41.358" v="2" actId="478"/>
          <ac:spMkLst>
            <pc:docMk/>
            <pc:sldMk cId="2502454003" sldId="274"/>
            <ac:spMk id="3" creationId="{54149E39-EBE9-4FBF-92A1-6D38ECAB4427}"/>
          </ac:spMkLst>
        </pc:spChg>
      </pc:sldChg>
      <pc:sldChg chg="add">
        <pc:chgData name="Changlong" userId="d8781e50-2423-4390-b78c-9a4845f9582f" providerId="ADAL" clId="{883FA921-E6DC-4EB8-B916-2AA8E3264AB7}" dt="2023-10-26T00:25:46.334" v="3"/>
        <pc:sldMkLst>
          <pc:docMk/>
          <pc:sldMk cId="975836134" sldId="275"/>
        </pc:sldMkLst>
      </pc:sldChg>
    </pc:docChg>
  </pc:docChgLst>
  <pc:docChgLst>
    <pc:chgData name="Changlong" userId="d8781e50-2423-4390-b78c-9a4845f9582f" providerId="ADAL" clId="{F8C30580-4715-4852-9A05-175C70D230F7}"/>
    <pc:docChg chg="undo redo custSel addSld delSld modSld sldOrd">
      <pc:chgData name="Changlong" userId="d8781e50-2423-4390-b78c-9a4845f9582f" providerId="ADAL" clId="{F8C30580-4715-4852-9A05-175C70D230F7}" dt="2023-10-25T15:33:51.370" v="1591" actId="1076"/>
      <pc:docMkLst>
        <pc:docMk/>
      </pc:docMkLst>
      <pc:sldChg chg="addSp delSp modSp new mod">
        <pc:chgData name="Changlong" userId="d8781e50-2423-4390-b78c-9a4845f9582f" providerId="ADAL" clId="{F8C30580-4715-4852-9A05-175C70D230F7}" dt="2023-10-25T10:33:42.727" v="29" actId="1076"/>
        <pc:sldMkLst>
          <pc:docMk/>
          <pc:sldMk cId="2605535332" sldId="256"/>
        </pc:sldMkLst>
        <pc:spChg chg="mod">
          <ac:chgData name="Changlong" userId="d8781e50-2423-4390-b78c-9a4845f9582f" providerId="ADAL" clId="{F8C30580-4715-4852-9A05-175C70D230F7}" dt="2023-10-25T10:32:56.474" v="22" actId="1076"/>
          <ac:spMkLst>
            <pc:docMk/>
            <pc:sldMk cId="2605535332" sldId="256"/>
            <ac:spMk id="2" creationId="{070D510B-0E09-43DE-8DB0-91658D668DFB}"/>
          </ac:spMkLst>
        </pc:spChg>
        <pc:spChg chg="del mod">
          <ac:chgData name="Changlong" userId="d8781e50-2423-4390-b78c-9a4845f9582f" providerId="ADAL" clId="{F8C30580-4715-4852-9A05-175C70D230F7}" dt="2023-10-25T10:32:02.871" v="10" actId="478"/>
          <ac:spMkLst>
            <pc:docMk/>
            <pc:sldMk cId="2605535332" sldId="256"/>
            <ac:spMk id="3" creationId="{CB517D56-5954-40D6-9CC3-BCDE041FB306}"/>
          </ac:spMkLst>
        </pc:spChg>
        <pc:picChg chg="add mod">
          <ac:chgData name="Changlong" userId="d8781e50-2423-4390-b78c-9a4845f9582f" providerId="ADAL" clId="{F8C30580-4715-4852-9A05-175C70D230F7}" dt="2023-10-25T10:33:42.727" v="29" actId="1076"/>
          <ac:picMkLst>
            <pc:docMk/>
            <pc:sldMk cId="2605535332" sldId="256"/>
            <ac:picMk id="5" creationId="{FE98F806-1101-4CF0-86C9-C7FCB8C10C0A}"/>
          </ac:picMkLst>
        </pc:picChg>
      </pc:sldChg>
      <pc:sldChg chg="addSp delSp modSp new mod modNotesTx">
        <pc:chgData name="Changlong" userId="d8781e50-2423-4390-b78c-9a4845f9582f" providerId="ADAL" clId="{F8C30580-4715-4852-9A05-175C70D230F7}" dt="2023-10-25T15:25:07.958" v="1456" actId="1076"/>
        <pc:sldMkLst>
          <pc:docMk/>
          <pc:sldMk cId="1898554330" sldId="257"/>
        </pc:sldMkLst>
        <pc:spChg chg="del">
          <ac:chgData name="Changlong" userId="d8781e50-2423-4390-b78c-9a4845f9582f" providerId="ADAL" clId="{F8C30580-4715-4852-9A05-175C70D230F7}" dt="2023-10-25T10:43:36.234" v="31" actId="478"/>
          <ac:spMkLst>
            <pc:docMk/>
            <pc:sldMk cId="1898554330" sldId="257"/>
            <ac:spMk id="2" creationId="{2EDB7957-9C5F-4918-813B-6A5B4ED42C26}"/>
          </ac:spMkLst>
        </pc:spChg>
        <pc:spChg chg="del">
          <ac:chgData name="Changlong" userId="d8781e50-2423-4390-b78c-9a4845f9582f" providerId="ADAL" clId="{F8C30580-4715-4852-9A05-175C70D230F7}" dt="2023-10-25T10:43:38.544" v="32" actId="478"/>
          <ac:spMkLst>
            <pc:docMk/>
            <pc:sldMk cId="1898554330" sldId="257"/>
            <ac:spMk id="3" creationId="{0338BE50-8EBC-4024-841A-A3B84B3504B2}"/>
          </ac:spMkLst>
        </pc:spChg>
        <pc:picChg chg="add mod">
          <ac:chgData name="Changlong" userId="d8781e50-2423-4390-b78c-9a4845f9582f" providerId="ADAL" clId="{F8C30580-4715-4852-9A05-175C70D230F7}" dt="2023-10-25T15:25:07.958" v="1456" actId="1076"/>
          <ac:picMkLst>
            <pc:docMk/>
            <pc:sldMk cId="1898554330" sldId="257"/>
            <ac:picMk id="5" creationId="{CD55CBAC-B1BC-44CC-9B7D-385C06601DC8}"/>
          </ac:picMkLst>
        </pc:picChg>
        <pc:picChg chg="add mod">
          <ac:chgData name="Changlong" userId="d8781e50-2423-4390-b78c-9a4845f9582f" providerId="ADAL" clId="{F8C30580-4715-4852-9A05-175C70D230F7}" dt="2023-10-25T15:25:05.598" v="1454" actId="1076"/>
          <ac:picMkLst>
            <pc:docMk/>
            <pc:sldMk cId="1898554330" sldId="257"/>
            <ac:picMk id="7" creationId="{54C26584-801C-41FB-BD42-FEE6DDED2622}"/>
          </ac:picMkLst>
        </pc:picChg>
      </pc:sldChg>
      <pc:sldChg chg="addSp modSp add mod ord">
        <pc:chgData name="Changlong" userId="d8781e50-2423-4390-b78c-9a4845f9582f" providerId="ADAL" clId="{F8C30580-4715-4852-9A05-175C70D230F7}" dt="2023-10-25T12:46:32.882" v="754" actId="14100"/>
        <pc:sldMkLst>
          <pc:docMk/>
          <pc:sldMk cId="2187798212" sldId="258"/>
        </pc:sldMkLst>
        <pc:picChg chg="add mod modCrop">
          <ac:chgData name="Changlong" userId="d8781e50-2423-4390-b78c-9a4845f9582f" providerId="ADAL" clId="{F8C30580-4715-4852-9A05-175C70D230F7}" dt="2023-10-25T12:46:32.882" v="754" actId="14100"/>
          <ac:picMkLst>
            <pc:docMk/>
            <pc:sldMk cId="2187798212" sldId="258"/>
            <ac:picMk id="3" creationId="{55A523E2-F4D6-4556-B8B2-1993029A6BEC}"/>
          </ac:picMkLst>
        </pc:picChg>
        <pc:picChg chg="add mod modCrop">
          <ac:chgData name="Changlong" userId="d8781e50-2423-4390-b78c-9a4845f9582f" providerId="ADAL" clId="{F8C30580-4715-4852-9A05-175C70D230F7}" dt="2023-10-25T12:46:29.788" v="753" actId="1076"/>
          <ac:picMkLst>
            <pc:docMk/>
            <pc:sldMk cId="2187798212" sldId="258"/>
            <ac:picMk id="5" creationId="{BA75F93E-1538-499D-88A2-A4043C11A910}"/>
          </ac:picMkLst>
        </pc:picChg>
      </pc:sldChg>
      <pc:sldChg chg="addSp modSp add mod ord">
        <pc:chgData name="Changlong" userId="d8781e50-2423-4390-b78c-9a4845f9582f" providerId="ADAL" clId="{F8C30580-4715-4852-9A05-175C70D230F7}" dt="2023-10-25T12:42:26.101" v="714" actId="1076"/>
        <pc:sldMkLst>
          <pc:docMk/>
          <pc:sldMk cId="3113114646" sldId="259"/>
        </pc:sldMkLst>
        <pc:spChg chg="add mod">
          <ac:chgData name="Changlong" userId="d8781e50-2423-4390-b78c-9a4845f9582f" providerId="ADAL" clId="{F8C30580-4715-4852-9A05-175C70D230F7}" dt="2023-10-25T12:42:26.101" v="714" actId="1076"/>
          <ac:spMkLst>
            <pc:docMk/>
            <pc:sldMk cId="3113114646" sldId="259"/>
            <ac:spMk id="5" creationId="{CA923022-B7C4-48A7-9CB8-0DDEF9251F13}"/>
          </ac:spMkLst>
        </pc:spChg>
        <pc:picChg chg="add mod">
          <ac:chgData name="Changlong" userId="d8781e50-2423-4390-b78c-9a4845f9582f" providerId="ADAL" clId="{F8C30580-4715-4852-9A05-175C70D230F7}" dt="2023-10-25T12:30:24.484" v="494" actId="1076"/>
          <ac:picMkLst>
            <pc:docMk/>
            <pc:sldMk cId="3113114646" sldId="259"/>
            <ac:picMk id="3" creationId="{CFEB220F-1CF0-4BBC-ABFB-E8FB68580C07}"/>
          </ac:picMkLst>
        </pc:picChg>
      </pc:sldChg>
      <pc:sldChg chg="addSp delSp modSp add mod ord">
        <pc:chgData name="Changlong" userId="d8781e50-2423-4390-b78c-9a4845f9582f" providerId="ADAL" clId="{F8C30580-4715-4852-9A05-175C70D230F7}" dt="2023-10-25T15:09:28.612" v="1305" actId="1076"/>
        <pc:sldMkLst>
          <pc:docMk/>
          <pc:sldMk cId="1202357052" sldId="260"/>
        </pc:sldMkLst>
        <pc:grpChg chg="add mod">
          <ac:chgData name="Changlong" userId="d8781e50-2423-4390-b78c-9a4845f9582f" providerId="ADAL" clId="{F8C30580-4715-4852-9A05-175C70D230F7}" dt="2023-10-25T14:55:29.471" v="1292" actId="1076"/>
          <ac:grpSpMkLst>
            <pc:docMk/>
            <pc:sldMk cId="1202357052" sldId="260"/>
            <ac:grpSpMk id="12" creationId="{7BF19B93-A57B-4E72-BED5-17187195C147}"/>
          </ac:grpSpMkLst>
        </pc:grpChg>
        <pc:picChg chg="add del mod">
          <ac:chgData name="Changlong" userId="d8781e50-2423-4390-b78c-9a4845f9582f" providerId="ADAL" clId="{F8C30580-4715-4852-9A05-175C70D230F7}" dt="2023-10-25T14:55:14.760" v="1283" actId="478"/>
          <ac:picMkLst>
            <pc:docMk/>
            <pc:sldMk cId="1202357052" sldId="260"/>
            <ac:picMk id="3" creationId="{3877732F-7662-4963-8666-337086FAA586}"/>
          </ac:picMkLst>
        </pc:picChg>
        <pc:picChg chg="add del mod">
          <ac:chgData name="Changlong" userId="d8781e50-2423-4390-b78c-9a4845f9582f" providerId="ADAL" clId="{F8C30580-4715-4852-9A05-175C70D230F7}" dt="2023-10-25T14:54:13.974" v="1270" actId="478"/>
          <ac:picMkLst>
            <pc:docMk/>
            <pc:sldMk cId="1202357052" sldId="260"/>
            <ac:picMk id="5" creationId="{54B1ABBF-3B99-4D22-A6AE-BC13E8A65A3C}"/>
          </ac:picMkLst>
        </pc:picChg>
        <pc:picChg chg="add del mod">
          <ac:chgData name="Changlong" userId="d8781e50-2423-4390-b78c-9a4845f9582f" providerId="ADAL" clId="{F8C30580-4715-4852-9A05-175C70D230F7}" dt="2023-10-25T14:54:34.031" v="1278" actId="478"/>
          <ac:picMkLst>
            <pc:docMk/>
            <pc:sldMk cId="1202357052" sldId="260"/>
            <ac:picMk id="7" creationId="{F911C6AF-B726-4F46-B3E2-8872F48847E1}"/>
          </ac:picMkLst>
        </pc:picChg>
        <pc:picChg chg="add mod modCrop">
          <ac:chgData name="Changlong" userId="d8781e50-2423-4390-b78c-9a4845f9582f" providerId="ADAL" clId="{F8C30580-4715-4852-9A05-175C70D230F7}" dt="2023-10-25T14:53:19.437" v="1264" actId="164"/>
          <ac:picMkLst>
            <pc:docMk/>
            <pc:sldMk cId="1202357052" sldId="260"/>
            <ac:picMk id="9" creationId="{D1BE79AC-CA7C-4A27-8FD8-E401002BB483}"/>
          </ac:picMkLst>
        </pc:picChg>
        <pc:picChg chg="add mod ord">
          <ac:chgData name="Changlong" userId="d8781e50-2423-4390-b78c-9a4845f9582f" providerId="ADAL" clId="{F8C30580-4715-4852-9A05-175C70D230F7}" dt="2023-10-25T14:53:19.437" v="1264" actId="164"/>
          <ac:picMkLst>
            <pc:docMk/>
            <pc:sldMk cId="1202357052" sldId="260"/>
            <ac:picMk id="11" creationId="{E163AD8D-F209-4EDE-AC8D-8C8CA2EF2379}"/>
          </ac:picMkLst>
        </pc:picChg>
        <pc:picChg chg="add mod modCrop">
          <ac:chgData name="Changlong" userId="d8781e50-2423-4390-b78c-9a4845f9582f" providerId="ADAL" clId="{F8C30580-4715-4852-9A05-175C70D230F7}" dt="2023-10-25T14:55:36.200" v="1294" actId="1076"/>
          <ac:picMkLst>
            <pc:docMk/>
            <pc:sldMk cId="1202357052" sldId="260"/>
            <ac:picMk id="14" creationId="{3C182398-741C-4512-91DE-55972DB6F197}"/>
          </ac:picMkLst>
        </pc:picChg>
        <pc:picChg chg="add mod">
          <ac:chgData name="Changlong" userId="d8781e50-2423-4390-b78c-9a4845f9582f" providerId="ADAL" clId="{F8C30580-4715-4852-9A05-175C70D230F7}" dt="2023-10-25T14:55:30.705" v="1293" actId="1076"/>
          <ac:picMkLst>
            <pc:docMk/>
            <pc:sldMk cId="1202357052" sldId="260"/>
            <ac:picMk id="16" creationId="{109BCA16-C4F1-45D9-AF52-41DC1BE864B0}"/>
          </ac:picMkLst>
        </pc:picChg>
        <pc:picChg chg="add mod">
          <ac:chgData name="Changlong" userId="d8781e50-2423-4390-b78c-9a4845f9582f" providerId="ADAL" clId="{F8C30580-4715-4852-9A05-175C70D230F7}" dt="2023-10-25T15:09:28.612" v="1305" actId="1076"/>
          <ac:picMkLst>
            <pc:docMk/>
            <pc:sldMk cId="1202357052" sldId="260"/>
            <ac:picMk id="18" creationId="{F38506F9-CB33-4AE2-ABAE-B89CEB778D72}"/>
          </ac:picMkLst>
        </pc:picChg>
      </pc:sldChg>
      <pc:sldChg chg="addSp modSp add mod ord">
        <pc:chgData name="Changlong" userId="d8781e50-2423-4390-b78c-9a4845f9582f" providerId="ADAL" clId="{F8C30580-4715-4852-9A05-175C70D230F7}" dt="2023-10-25T15:25:53.428" v="1464" actId="1076"/>
        <pc:sldMkLst>
          <pc:docMk/>
          <pc:sldMk cId="227016066" sldId="261"/>
        </pc:sldMkLst>
        <pc:spChg chg="add mod">
          <ac:chgData name="Changlong" userId="d8781e50-2423-4390-b78c-9a4845f9582f" providerId="ADAL" clId="{F8C30580-4715-4852-9A05-175C70D230F7}" dt="2023-10-25T15:25:53.428" v="1464" actId="1076"/>
          <ac:spMkLst>
            <pc:docMk/>
            <pc:sldMk cId="227016066" sldId="261"/>
            <ac:spMk id="3" creationId="{FE44CE77-25D4-4FF3-93E0-69325E7244CC}"/>
          </ac:spMkLst>
        </pc:spChg>
        <pc:spChg chg="add mod">
          <ac:chgData name="Changlong" userId="d8781e50-2423-4390-b78c-9a4845f9582f" providerId="ADAL" clId="{F8C30580-4715-4852-9A05-175C70D230F7}" dt="2023-10-25T15:25:48.837" v="1463" actId="1076"/>
          <ac:spMkLst>
            <pc:docMk/>
            <pc:sldMk cId="227016066" sldId="261"/>
            <ac:spMk id="11" creationId="{4B2EA537-19DD-44DD-978E-BC48FD78BF39}"/>
          </ac:spMkLst>
        </pc:spChg>
        <pc:picChg chg="add mod modCrop">
          <ac:chgData name="Changlong" userId="d8781e50-2423-4390-b78c-9a4845f9582f" providerId="ADAL" clId="{F8C30580-4715-4852-9A05-175C70D230F7}" dt="2023-10-25T15:21:32.870" v="1441" actId="14100"/>
          <ac:picMkLst>
            <pc:docMk/>
            <pc:sldMk cId="227016066" sldId="261"/>
            <ac:picMk id="5" creationId="{45B538EB-B568-4A2F-B70A-F0CD014EABFE}"/>
          </ac:picMkLst>
        </pc:picChg>
        <pc:picChg chg="add mod modCrop">
          <ac:chgData name="Changlong" userId="d8781e50-2423-4390-b78c-9a4845f9582f" providerId="ADAL" clId="{F8C30580-4715-4852-9A05-175C70D230F7}" dt="2023-10-25T15:21:45.261" v="1445" actId="1076"/>
          <ac:picMkLst>
            <pc:docMk/>
            <pc:sldMk cId="227016066" sldId="261"/>
            <ac:picMk id="7" creationId="{9FF4B426-8CC5-4F84-ABD3-8FC1D4FF7A8A}"/>
          </ac:picMkLst>
        </pc:picChg>
        <pc:picChg chg="add mod modCrop">
          <ac:chgData name="Changlong" userId="d8781e50-2423-4390-b78c-9a4845f9582f" providerId="ADAL" clId="{F8C30580-4715-4852-9A05-175C70D230F7}" dt="2023-10-25T15:21:38.353" v="1443" actId="14100"/>
          <ac:picMkLst>
            <pc:docMk/>
            <pc:sldMk cId="227016066" sldId="261"/>
            <ac:picMk id="9" creationId="{37219BFB-5D2B-4CFF-9533-6E31D2D71810}"/>
          </ac:picMkLst>
        </pc:picChg>
      </pc:sldChg>
      <pc:sldChg chg="addSp modSp add mod ord">
        <pc:chgData name="Changlong" userId="d8781e50-2423-4390-b78c-9a4845f9582f" providerId="ADAL" clId="{F8C30580-4715-4852-9A05-175C70D230F7}" dt="2023-10-25T15:19:28.130" v="1396" actId="1076"/>
        <pc:sldMkLst>
          <pc:docMk/>
          <pc:sldMk cId="3289428763" sldId="262"/>
        </pc:sldMkLst>
        <pc:picChg chg="add mod">
          <ac:chgData name="Changlong" userId="d8781e50-2423-4390-b78c-9a4845f9582f" providerId="ADAL" clId="{F8C30580-4715-4852-9A05-175C70D230F7}" dt="2023-10-25T15:19:28.130" v="1396" actId="1076"/>
          <ac:picMkLst>
            <pc:docMk/>
            <pc:sldMk cId="3289428763" sldId="262"/>
            <ac:picMk id="3" creationId="{B5F833AD-F795-4B43-8889-9BAA9D4051CE}"/>
          </ac:picMkLst>
        </pc:picChg>
      </pc:sldChg>
      <pc:sldChg chg="addSp modSp add del mod">
        <pc:chgData name="Changlong" userId="d8781e50-2423-4390-b78c-9a4845f9582f" providerId="ADAL" clId="{F8C30580-4715-4852-9A05-175C70D230F7}" dt="2023-10-25T15:25:13.746" v="1457" actId="47"/>
        <pc:sldMkLst>
          <pc:docMk/>
          <pc:sldMk cId="3536642158" sldId="263"/>
        </pc:sldMkLst>
        <pc:spChg chg="add mod">
          <ac:chgData name="Changlong" userId="d8781e50-2423-4390-b78c-9a4845f9582f" providerId="ADAL" clId="{F8C30580-4715-4852-9A05-175C70D230F7}" dt="2023-10-25T14:59:48.790" v="1300" actId="403"/>
          <ac:spMkLst>
            <pc:docMk/>
            <pc:sldMk cId="3536642158" sldId="263"/>
            <ac:spMk id="3" creationId="{485EF17A-4BEE-41E7-8781-DAEB29F2FD98}"/>
          </ac:spMkLst>
        </pc:spChg>
      </pc:sldChg>
      <pc:sldChg chg="addSp delSp modSp add mod">
        <pc:chgData name="Changlong" userId="d8781e50-2423-4390-b78c-9a4845f9582f" providerId="ADAL" clId="{F8C30580-4715-4852-9A05-175C70D230F7}" dt="2023-10-25T15:32:33.969" v="1586" actId="1076"/>
        <pc:sldMkLst>
          <pc:docMk/>
          <pc:sldMk cId="1303318874" sldId="264"/>
        </pc:sldMkLst>
        <pc:picChg chg="add del mod">
          <ac:chgData name="Changlong" userId="d8781e50-2423-4390-b78c-9a4845f9582f" providerId="ADAL" clId="{F8C30580-4715-4852-9A05-175C70D230F7}" dt="2023-10-25T15:29:58.267" v="1533" actId="478"/>
          <ac:picMkLst>
            <pc:docMk/>
            <pc:sldMk cId="1303318874" sldId="264"/>
            <ac:picMk id="3" creationId="{8D0E2ED4-42D5-4842-8F52-7A4A7C17A1E4}"/>
          </ac:picMkLst>
        </pc:picChg>
        <pc:picChg chg="add del mod">
          <ac:chgData name="Changlong" userId="d8781e50-2423-4390-b78c-9a4845f9582f" providerId="ADAL" clId="{F8C30580-4715-4852-9A05-175C70D230F7}" dt="2023-10-25T15:29:58.856" v="1534" actId="478"/>
          <ac:picMkLst>
            <pc:docMk/>
            <pc:sldMk cId="1303318874" sldId="264"/>
            <ac:picMk id="5" creationId="{7D51E301-6E7B-4664-AA4B-5D04EB0A27D3}"/>
          </ac:picMkLst>
        </pc:picChg>
        <pc:picChg chg="add del mod">
          <ac:chgData name="Changlong" userId="d8781e50-2423-4390-b78c-9a4845f9582f" providerId="ADAL" clId="{F8C30580-4715-4852-9A05-175C70D230F7}" dt="2023-10-25T15:31:12.810" v="1558" actId="478"/>
          <ac:picMkLst>
            <pc:docMk/>
            <pc:sldMk cId="1303318874" sldId="264"/>
            <ac:picMk id="7" creationId="{D9A9B925-D615-47AA-B9E4-73313CBD2CAB}"/>
          </ac:picMkLst>
        </pc:picChg>
        <pc:picChg chg="add del mod">
          <ac:chgData name="Changlong" userId="d8781e50-2423-4390-b78c-9a4845f9582f" providerId="ADAL" clId="{F8C30580-4715-4852-9A05-175C70D230F7}" dt="2023-10-25T15:30:51.785" v="1553" actId="478"/>
          <ac:picMkLst>
            <pc:docMk/>
            <pc:sldMk cId="1303318874" sldId="264"/>
            <ac:picMk id="9" creationId="{0012E5D2-654F-4C0D-B525-675B526E48D8}"/>
          </ac:picMkLst>
        </pc:picChg>
        <pc:picChg chg="add mod">
          <ac:chgData name="Changlong" userId="d8781e50-2423-4390-b78c-9a4845f9582f" providerId="ADAL" clId="{F8C30580-4715-4852-9A05-175C70D230F7}" dt="2023-10-25T15:32:24.652" v="1583" actId="1076"/>
          <ac:picMkLst>
            <pc:docMk/>
            <pc:sldMk cId="1303318874" sldId="264"/>
            <ac:picMk id="11" creationId="{7EF89509-A33A-4F7E-A1C5-E90A82099B14}"/>
          </ac:picMkLst>
        </pc:picChg>
        <pc:picChg chg="add del mod">
          <ac:chgData name="Changlong" userId="d8781e50-2423-4390-b78c-9a4845f9582f" providerId="ADAL" clId="{F8C30580-4715-4852-9A05-175C70D230F7}" dt="2023-10-25T15:30:33.304" v="1548" actId="478"/>
          <ac:picMkLst>
            <pc:docMk/>
            <pc:sldMk cId="1303318874" sldId="264"/>
            <ac:picMk id="13" creationId="{C729EDC1-C7F6-4FB0-B7A2-9B021D9480A4}"/>
          </ac:picMkLst>
        </pc:picChg>
        <pc:picChg chg="add mod ord">
          <ac:chgData name="Changlong" userId="d8781e50-2423-4390-b78c-9a4845f9582f" providerId="ADAL" clId="{F8C30580-4715-4852-9A05-175C70D230F7}" dt="2023-10-25T15:30:30.138" v="1547" actId="1076"/>
          <ac:picMkLst>
            <pc:docMk/>
            <pc:sldMk cId="1303318874" sldId="264"/>
            <ac:picMk id="15" creationId="{7E779B42-1F59-4C8D-8179-71D89239B578}"/>
          </ac:picMkLst>
        </pc:picChg>
        <pc:picChg chg="add del mod">
          <ac:chgData name="Changlong" userId="d8781e50-2423-4390-b78c-9a4845f9582f" providerId="ADAL" clId="{F8C30580-4715-4852-9A05-175C70D230F7}" dt="2023-10-25T15:29:46.891" v="1527" actId="478"/>
          <ac:picMkLst>
            <pc:docMk/>
            <pc:sldMk cId="1303318874" sldId="264"/>
            <ac:picMk id="17" creationId="{F5C6E1DE-7636-4C3B-AD43-1505B95F9F83}"/>
          </ac:picMkLst>
        </pc:picChg>
        <pc:picChg chg="add mod">
          <ac:chgData name="Changlong" userId="d8781e50-2423-4390-b78c-9a4845f9582f" providerId="ADAL" clId="{F8C30580-4715-4852-9A05-175C70D230F7}" dt="2023-10-25T15:29:24.089" v="1520" actId="1076"/>
          <ac:picMkLst>
            <pc:docMk/>
            <pc:sldMk cId="1303318874" sldId="264"/>
            <ac:picMk id="19" creationId="{F7C0A11E-A999-4635-BFC4-30458DA77A04}"/>
          </ac:picMkLst>
        </pc:picChg>
        <pc:picChg chg="add mod">
          <ac:chgData name="Changlong" userId="d8781e50-2423-4390-b78c-9a4845f9582f" providerId="ADAL" clId="{F8C30580-4715-4852-9A05-175C70D230F7}" dt="2023-10-25T15:32:33.969" v="1586" actId="1076"/>
          <ac:picMkLst>
            <pc:docMk/>
            <pc:sldMk cId="1303318874" sldId="264"/>
            <ac:picMk id="21" creationId="{6D23F959-3903-4B31-84EA-C2A1A46332EC}"/>
          </ac:picMkLst>
        </pc:picChg>
        <pc:picChg chg="add mod">
          <ac:chgData name="Changlong" userId="d8781e50-2423-4390-b78c-9a4845f9582f" providerId="ADAL" clId="{F8C30580-4715-4852-9A05-175C70D230F7}" dt="2023-10-25T15:30:00.336" v="1535" actId="1076"/>
          <ac:picMkLst>
            <pc:docMk/>
            <pc:sldMk cId="1303318874" sldId="264"/>
            <ac:picMk id="23" creationId="{108AFDBB-5902-4030-9AC6-0553D4A5F378}"/>
          </ac:picMkLst>
        </pc:picChg>
        <pc:picChg chg="add mod">
          <ac:chgData name="Changlong" userId="d8781e50-2423-4390-b78c-9a4845f9582f" providerId="ADAL" clId="{F8C30580-4715-4852-9A05-175C70D230F7}" dt="2023-10-25T15:30:24.112" v="1544" actId="1076"/>
          <ac:picMkLst>
            <pc:docMk/>
            <pc:sldMk cId="1303318874" sldId="264"/>
            <ac:picMk id="25" creationId="{B64CD789-4BE0-4F52-931B-BE0CF1BADFBB}"/>
          </ac:picMkLst>
        </pc:picChg>
        <pc:picChg chg="add mod">
          <ac:chgData name="Changlong" userId="d8781e50-2423-4390-b78c-9a4845f9582f" providerId="ADAL" clId="{F8C30580-4715-4852-9A05-175C70D230F7}" dt="2023-10-25T15:32:28.097" v="1584" actId="1076"/>
          <ac:picMkLst>
            <pc:docMk/>
            <pc:sldMk cId="1303318874" sldId="264"/>
            <ac:picMk id="27" creationId="{EBD95375-B818-4019-B7FC-CE45AAEEE910}"/>
          </ac:picMkLst>
        </pc:picChg>
        <pc:picChg chg="add mod">
          <ac:chgData name="Changlong" userId="d8781e50-2423-4390-b78c-9a4845f9582f" providerId="ADAL" clId="{F8C30580-4715-4852-9A05-175C70D230F7}" dt="2023-10-25T15:32:28.097" v="1584" actId="1076"/>
          <ac:picMkLst>
            <pc:docMk/>
            <pc:sldMk cId="1303318874" sldId="264"/>
            <ac:picMk id="29" creationId="{BFF3CFE3-5CD6-47E8-BB0F-B2C0E270D162}"/>
          </ac:picMkLst>
        </pc:picChg>
        <pc:picChg chg="add mod">
          <ac:chgData name="Changlong" userId="d8781e50-2423-4390-b78c-9a4845f9582f" providerId="ADAL" clId="{F8C30580-4715-4852-9A05-175C70D230F7}" dt="2023-10-25T15:32:28.097" v="1584" actId="1076"/>
          <ac:picMkLst>
            <pc:docMk/>
            <pc:sldMk cId="1303318874" sldId="264"/>
            <ac:picMk id="31" creationId="{A0C729B8-8714-445D-B1E5-0DEC677E5E6E}"/>
          </ac:picMkLst>
        </pc:picChg>
        <pc:picChg chg="add mod">
          <ac:chgData name="Changlong" userId="d8781e50-2423-4390-b78c-9a4845f9582f" providerId="ADAL" clId="{F8C30580-4715-4852-9A05-175C70D230F7}" dt="2023-10-25T15:32:28.097" v="1584" actId="1076"/>
          <ac:picMkLst>
            <pc:docMk/>
            <pc:sldMk cId="1303318874" sldId="264"/>
            <ac:picMk id="33" creationId="{33B07D95-CD23-45CD-8D08-1BC233A8E4BE}"/>
          </ac:picMkLst>
        </pc:picChg>
      </pc:sldChg>
      <pc:sldChg chg="addSp delSp modSp add mod ord">
        <pc:chgData name="Changlong" userId="d8781e50-2423-4390-b78c-9a4845f9582f" providerId="ADAL" clId="{F8C30580-4715-4852-9A05-175C70D230F7}" dt="2023-10-25T12:10:29.990" v="479" actId="20577"/>
        <pc:sldMkLst>
          <pc:docMk/>
          <pc:sldMk cId="252124166" sldId="265"/>
        </pc:sldMkLst>
        <pc:spChg chg="mod">
          <ac:chgData name="Changlong" userId="d8781e50-2423-4390-b78c-9a4845f9582f" providerId="ADAL" clId="{F8C30580-4715-4852-9A05-175C70D230F7}" dt="2023-10-25T12:10:22.189" v="477" actId="1076"/>
          <ac:spMkLst>
            <pc:docMk/>
            <pc:sldMk cId="252124166" sldId="265"/>
            <ac:spMk id="2" creationId="{070D510B-0E09-43DE-8DB0-91658D668DFB}"/>
          </ac:spMkLst>
        </pc:spChg>
        <pc:spChg chg="add mod">
          <ac:chgData name="Changlong" userId="d8781e50-2423-4390-b78c-9a4845f9582f" providerId="ADAL" clId="{F8C30580-4715-4852-9A05-175C70D230F7}" dt="2023-10-25T12:10:29.990" v="479" actId="20577"/>
          <ac:spMkLst>
            <pc:docMk/>
            <pc:sldMk cId="252124166" sldId="265"/>
            <ac:spMk id="7" creationId="{AFBE8033-8559-425F-B25A-717867748889}"/>
          </ac:spMkLst>
        </pc:spChg>
        <pc:picChg chg="add mod">
          <ac:chgData name="Changlong" userId="d8781e50-2423-4390-b78c-9a4845f9582f" providerId="ADAL" clId="{F8C30580-4715-4852-9A05-175C70D230F7}" dt="2023-10-25T12:10:24.227" v="478" actId="1076"/>
          <ac:picMkLst>
            <pc:docMk/>
            <pc:sldMk cId="252124166" sldId="265"/>
            <ac:picMk id="4" creationId="{E3D21B99-CD8D-4E60-A2A6-B170B06E4A09}"/>
          </ac:picMkLst>
        </pc:picChg>
        <pc:picChg chg="del">
          <ac:chgData name="Changlong" userId="d8781e50-2423-4390-b78c-9a4845f9582f" providerId="ADAL" clId="{F8C30580-4715-4852-9A05-175C70D230F7}" dt="2023-10-25T12:06:46.730" v="366" actId="478"/>
          <ac:picMkLst>
            <pc:docMk/>
            <pc:sldMk cId="252124166" sldId="265"/>
            <ac:picMk id="5" creationId="{FE98F806-1101-4CF0-86C9-C7FCB8C10C0A}"/>
          </ac:picMkLst>
        </pc:picChg>
      </pc:sldChg>
      <pc:sldChg chg="addSp delSp modSp add mod">
        <pc:chgData name="Changlong" userId="d8781e50-2423-4390-b78c-9a4845f9582f" providerId="ADAL" clId="{F8C30580-4715-4852-9A05-175C70D230F7}" dt="2023-10-25T12:58:16.250" v="812" actId="1076"/>
        <pc:sldMkLst>
          <pc:docMk/>
          <pc:sldMk cId="487806056" sldId="266"/>
        </pc:sldMkLst>
        <pc:spChg chg="add mod">
          <ac:chgData name="Changlong" userId="d8781e50-2423-4390-b78c-9a4845f9582f" providerId="ADAL" clId="{F8C30580-4715-4852-9A05-175C70D230F7}" dt="2023-10-25T12:58:16.250" v="812" actId="1076"/>
          <ac:spMkLst>
            <pc:docMk/>
            <pc:sldMk cId="487806056" sldId="266"/>
            <ac:spMk id="13" creationId="{A6593332-AEAB-4AA9-BBBF-812D26849073}"/>
          </ac:spMkLst>
        </pc:spChg>
        <pc:picChg chg="add mod">
          <ac:chgData name="Changlong" userId="d8781e50-2423-4390-b78c-9a4845f9582f" providerId="ADAL" clId="{F8C30580-4715-4852-9A05-175C70D230F7}" dt="2023-10-25T12:53:19.275" v="773" actId="14100"/>
          <ac:picMkLst>
            <pc:docMk/>
            <pc:sldMk cId="487806056" sldId="266"/>
            <ac:picMk id="3" creationId="{ED266EA4-E966-4362-A6B9-33A242B2244F}"/>
          </ac:picMkLst>
        </pc:picChg>
        <pc:picChg chg="add mod">
          <ac:chgData name="Changlong" userId="d8781e50-2423-4390-b78c-9a4845f9582f" providerId="ADAL" clId="{F8C30580-4715-4852-9A05-175C70D230F7}" dt="2023-10-25T12:53:50.106" v="783" actId="1076"/>
          <ac:picMkLst>
            <pc:docMk/>
            <pc:sldMk cId="487806056" sldId="266"/>
            <ac:picMk id="5" creationId="{60C0641B-A0DC-460A-B84F-87765483BC6B}"/>
          </ac:picMkLst>
        </pc:picChg>
        <pc:picChg chg="add del mod">
          <ac:chgData name="Changlong" userId="d8781e50-2423-4390-b78c-9a4845f9582f" providerId="ADAL" clId="{F8C30580-4715-4852-9A05-175C70D230F7}" dt="2023-10-25T12:56:30.468" v="788" actId="478"/>
          <ac:picMkLst>
            <pc:docMk/>
            <pc:sldMk cId="487806056" sldId="266"/>
            <ac:picMk id="7" creationId="{EFB4468A-274A-439E-8CCD-2499DE93CDA0}"/>
          </ac:picMkLst>
        </pc:picChg>
        <pc:picChg chg="add del mod">
          <ac:chgData name="Changlong" userId="d8781e50-2423-4390-b78c-9a4845f9582f" providerId="ADAL" clId="{F8C30580-4715-4852-9A05-175C70D230F7}" dt="2023-10-25T12:56:30.921" v="789" actId="478"/>
          <ac:picMkLst>
            <pc:docMk/>
            <pc:sldMk cId="487806056" sldId="266"/>
            <ac:picMk id="9" creationId="{87A70143-74AC-45A6-9BB2-0BC742EC9C3E}"/>
          </ac:picMkLst>
        </pc:picChg>
        <pc:picChg chg="add mod">
          <ac:chgData name="Changlong" userId="d8781e50-2423-4390-b78c-9a4845f9582f" providerId="ADAL" clId="{F8C30580-4715-4852-9A05-175C70D230F7}" dt="2023-10-25T12:56:52.765" v="795" actId="1076"/>
          <ac:picMkLst>
            <pc:docMk/>
            <pc:sldMk cId="487806056" sldId="266"/>
            <ac:picMk id="11" creationId="{EBE7B2AD-F61D-4D67-B67F-6000829039A5}"/>
          </ac:picMkLst>
        </pc:picChg>
      </pc:sldChg>
      <pc:sldChg chg="addSp modSp add mod">
        <pc:chgData name="Changlong" userId="d8781e50-2423-4390-b78c-9a4845f9582f" providerId="ADAL" clId="{F8C30580-4715-4852-9A05-175C70D230F7}" dt="2023-10-25T13:26:55.246" v="1050" actId="1076"/>
        <pc:sldMkLst>
          <pc:docMk/>
          <pc:sldMk cId="433727331" sldId="267"/>
        </pc:sldMkLst>
        <pc:spChg chg="add mod">
          <ac:chgData name="Changlong" userId="d8781e50-2423-4390-b78c-9a4845f9582f" providerId="ADAL" clId="{F8C30580-4715-4852-9A05-175C70D230F7}" dt="2023-10-25T13:20:41.076" v="977" actId="1076"/>
          <ac:spMkLst>
            <pc:docMk/>
            <pc:sldMk cId="433727331" sldId="267"/>
            <ac:spMk id="15" creationId="{42882A4C-2888-4CAE-B2B0-EDC24F49BEA7}"/>
          </ac:spMkLst>
        </pc:spChg>
        <pc:picChg chg="add mod">
          <ac:chgData name="Changlong" userId="d8781e50-2423-4390-b78c-9a4845f9582f" providerId="ADAL" clId="{F8C30580-4715-4852-9A05-175C70D230F7}" dt="2023-10-25T13:20:44.226" v="978" actId="1076"/>
          <ac:picMkLst>
            <pc:docMk/>
            <pc:sldMk cId="433727331" sldId="267"/>
            <ac:picMk id="3" creationId="{78E84C63-BB11-49A4-B548-D8879DE58871}"/>
          </ac:picMkLst>
        </pc:picChg>
        <pc:picChg chg="add mod">
          <ac:chgData name="Changlong" userId="d8781e50-2423-4390-b78c-9a4845f9582f" providerId="ADAL" clId="{F8C30580-4715-4852-9A05-175C70D230F7}" dt="2023-10-25T13:26:55.246" v="1050" actId="1076"/>
          <ac:picMkLst>
            <pc:docMk/>
            <pc:sldMk cId="433727331" sldId="267"/>
            <ac:picMk id="5" creationId="{BEE6C092-7246-45E5-A547-A37C806B0B52}"/>
          </ac:picMkLst>
        </pc:picChg>
        <pc:picChg chg="add mod">
          <ac:chgData name="Changlong" userId="d8781e50-2423-4390-b78c-9a4845f9582f" providerId="ADAL" clId="{F8C30580-4715-4852-9A05-175C70D230F7}" dt="2023-10-25T13:26:55.246" v="1050" actId="1076"/>
          <ac:picMkLst>
            <pc:docMk/>
            <pc:sldMk cId="433727331" sldId="267"/>
            <ac:picMk id="7" creationId="{F19B6A12-EC9C-4996-B697-D555F9EF1A6C}"/>
          </ac:picMkLst>
        </pc:picChg>
        <pc:picChg chg="add mod modCrop">
          <ac:chgData name="Changlong" userId="d8781e50-2423-4390-b78c-9a4845f9582f" providerId="ADAL" clId="{F8C30580-4715-4852-9A05-175C70D230F7}" dt="2023-10-25T13:26:55.246" v="1050" actId="1076"/>
          <ac:picMkLst>
            <pc:docMk/>
            <pc:sldMk cId="433727331" sldId="267"/>
            <ac:picMk id="9" creationId="{63A8323F-C736-4BAD-8836-1FE4D5D94D85}"/>
          </ac:picMkLst>
        </pc:picChg>
        <pc:picChg chg="add mod">
          <ac:chgData name="Changlong" userId="d8781e50-2423-4390-b78c-9a4845f9582f" providerId="ADAL" clId="{F8C30580-4715-4852-9A05-175C70D230F7}" dt="2023-10-25T13:26:55.246" v="1050" actId="1076"/>
          <ac:picMkLst>
            <pc:docMk/>
            <pc:sldMk cId="433727331" sldId="267"/>
            <ac:picMk id="11" creationId="{2F710FA4-A0B3-4F8B-A7C7-9DD96061C33A}"/>
          </ac:picMkLst>
        </pc:picChg>
        <pc:picChg chg="add mod">
          <ac:chgData name="Changlong" userId="d8781e50-2423-4390-b78c-9a4845f9582f" providerId="ADAL" clId="{F8C30580-4715-4852-9A05-175C70D230F7}" dt="2023-10-25T13:26:55.246" v="1050" actId="1076"/>
          <ac:picMkLst>
            <pc:docMk/>
            <pc:sldMk cId="433727331" sldId="267"/>
            <ac:picMk id="13" creationId="{B9BDF561-81D9-4979-A21C-5244EC44A7ED}"/>
          </ac:picMkLst>
        </pc:picChg>
      </pc:sldChg>
      <pc:sldChg chg="addSp delSp modSp add mod">
        <pc:chgData name="Changlong" userId="d8781e50-2423-4390-b78c-9a4845f9582f" providerId="ADAL" clId="{F8C30580-4715-4852-9A05-175C70D230F7}" dt="2023-10-25T13:58:43.250" v="1162" actId="1076"/>
        <pc:sldMkLst>
          <pc:docMk/>
          <pc:sldMk cId="958682609" sldId="268"/>
        </pc:sldMkLst>
        <pc:spChg chg="add del mod">
          <ac:chgData name="Changlong" userId="d8781e50-2423-4390-b78c-9a4845f9582f" providerId="ADAL" clId="{F8C30580-4715-4852-9A05-175C70D230F7}" dt="2023-10-25T13:32:38.220" v="1127" actId="478"/>
          <ac:spMkLst>
            <pc:docMk/>
            <pc:sldMk cId="958682609" sldId="268"/>
            <ac:spMk id="5" creationId="{B9237EC6-4AEF-475B-9A8E-28C3EE04821E}"/>
          </ac:spMkLst>
        </pc:spChg>
        <pc:spChg chg="add mod">
          <ac:chgData name="Changlong" userId="d8781e50-2423-4390-b78c-9a4845f9582f" providerId="ADAL" clId="{F8C30580-4715-4852-9A05-175C70D230F7}" dt="2023-10-25T13:58:43.250" v="1162" actId="1076"/>
          <ac:spMkLst>
            <pc:docMk/>
            <pc:sldMk cId="958682609" sldId="268"/>
            <ac:spMk id="11" creationId="{047E57B1-0C0C-45AD-9613-75E900D80781}"/>
          </ac:spMkLst>
        </pc:spChg>
        <pc:picChg chg="add del mod">
          <ac:chgData name="Changlong" userId="d8781e50-2423-4390-b78c-9a4845f9582f" providerId="ADAL" clId="{F8C30580-4715-4852-9A05-175C70D230F7}" dt="2023-10-25T13:20:18.747" v="974" actId="478"/>
          <ac:picMkLst>
            <pc:docMk/>
            <pc:sldMk cId="958682609" sldId="268"/>
            <ac:picMk id="3" creationId="{1A31C1DD-D485-41FD-AB1F-34C3AF99CC73}"/>
          </ac:picMkLst>
        </pc:picChg>
        <pc:picChg chg="add mod">
          <ac:chgData name="Changlong" userId="d8781e50-2423-4390-b78c-9a4845f9582f" providerId="ADAL" clId="{F8C30580-4715-4852-9A05-175C70D230F7}" dt="2023-10-25T13:33:33.545" v="1140" actId="1076"/>
          <ac:picMkLst>
            <pc:docMk/>
            <pc:sldMk cId="958682609" sldId="268"/>
            <ac:picMk id="7" creationId="{6C495BA3-A161-4967-A096-F500AF4D955E}"/>
          </ac:picMkLst>
        </pc:picChg>
        <pc:picChg chg="add del mod">
          <ac:chgData name="Changlong" userId="d8781e50-2423-4390-b78c-9a4845f9582f" providerId="ADAL" clId="{F8C30580-4715-4852-9A05-175C70D230F7}" dt="2023-10-25T13:35:25.227" v="1144" actId="478"/>
          <ac:picMkLst>
            <pc:docMk/>
            <pc:sldMk cId="958682609" sldId="268"/>
            <ac:picMk id="9" creationId="{48DB8C82-47F9-493C-ADCC-FB5301385ECC}"/>
          </ac:picMkLst>
        </pc:picChg>
      </pc:sldChg>
      <pc:sldChg chg="addSp delSp modSp add mod ord">
        <pc:chgData name="Changlong" userId="d8781e50-2423-4390-b78c-9a4845f9582f" providerId="ADAL" clId="{F8C30580-4715-4852-9A05-175C70D230F7}" dt="2023-10-25T14:49:22.590" v="1224"/>
        <pc:sldMkLst>
          <pc:docMk/>
          <pc:sldMk cId="2184349166" sldId="269"/>
        </pc:sldMkLst>
        <pc:picChg chg="add del mod">
          <ac:chgData name="Changlong" userId="d8781e50-2423-4390-b78c-9a4845f9582f" providerId="ADAL" clId="{F8C30580-4715-4852-9A05-175C70D230F7}" dt="2023-10-25T14:07:51.134" v="1187" actId="478"/>
          <ac:picMkLst>
            <pc:docMk/>
            <pc:sldMk cId="2184349166" sldId="269"/>
            <ac:picMk id="3" creationId="{4DA7B57B-8EFA-4D41-A4B8-206F155F75E8}"/>
          </ac:picMkLst>
        </pc:picChg>
        <pc:picChg chg="add del mod">
          <ac:chgData name="Changlong" userId="d8781e50-2423-4390-b78c-9a4845f9582f" providerId="ADAL" clId="{F8C30580-4715-4852-9A05-175C70D230F7}" dt="2023-10-25T14:07:51.509" v="1188" actId="478"/>
          <ac:picMkLst>
            <pc:docMk/>
            <pc:sldMk cId="2184349166" sldId="269"/>
            <ac:picMk id="5" creationId="{6A9EA2C6-445E-4D66-8B96-15AAD5936AE9}"/>
          </ac:picMkLst>
        </pc:picChg>
        <pc:picChg chg="add mod">
          <ac:chgData name="Changlong" userId="d8781e50-2423-4390-b78c-9a4845f9582f" providerId="ADAL" clId="{F8C30580-4715-4852-9A05-175C70D230F7}" dt="2023-10-25T14:49:18.587" v="1222" actId="1076"/>
          <ac:picMkLst>
            <pc:docMk/>
            <pc:sldMk cId="2184349166" sldId="269"/>
            <ac:picMk id="6" creationId="{22874AE6-DA96-4805-81BE-AE97488C1B46}"/>
          </ac:picMkLst>
        </pc:picChg>
        <pc:picChg chg="add del mod">
          <ac:chgData name="Changlong" userId="d8781e50-2423-4390-b78c-9a4845f9582f" providerId="ADAL" clId="{F8C30580-4715-4852-9A05-175C70D230F7}" dt="2023-10-25T14:23:03.856" v="1208" actId="478"/>
          <ac:picMkLst>
            <pc:docMk/>
            <pc:sldMk cId="2184349166" sldId="269"/>
            <ac:picMk id="8" creationId="{F6A4F45E-2A4B-4EDA-AEB2-0AFFCE71B639}"/>
          </ac:picMkLst>
        </pc:picChg>
      </pc:sldChg>
      <pc:sldChg chg="addSp delSp modSp add mod">
        <pc:chgData name="Changlong" userId="d8781e50-2423-4390-b78c-9a4845f9582f" providerId="ADAL" clId="{F8C30580-4715-4852-9A05-175C70D230F7}" dt="2023-10-25T13:26:42.027" v="1049" actId="1076"/>
        <pc:sldMkLst>
          <pc:docMk/>
          <pc:sldMk cId="1237173787" sldId="270"/>
        </pc:sldMkLst>
        <pc:spChg chg="add mod">
          <ac:chgData name="Changlong" userId="d8781e50-2423-4390-b78c-9a4845f9582f" providerId="ADAL" clId="{F8C30580-4715-4852-9A05-175C70D230F7}" dt="2023-10-25T13:26:42.027" v="1049" actId="1076"/>
          <ac:spMkLst>
            <pc:docMk/>
            <pc:sldMk cId="1237173787" sldId="270"/>
            <ac:spMk id="8" creationId="{2E913E19-3219-463C-936A-9AFDA8F1EC49}"/>
          </ac:spMkLst>
        </pc:spChg>
        <pc:spChg chg="add del mod">
          <ac:chgData name="Changlong" userId="d8781e50-2423-4390-b78c-9a4845f9582f" providerId="ADAL" clId="{F8C30580-4715-4852-9A05-175C70D230F7}" dt="2023-10-25T13:23:32.604" v="988"/>
          <ac:spMkLst>
            <pc:docMk/>
            <pc:sldMk cId="1237173787" sldId="270"/>
            <ac:spMk id="11" creationId="{2CAEDD38-5666-4454-B6DF-A4D2E4AA3DEB}"/>
          </ac:spMkLst>
        </pc:spChg>
        <pc:spChg chg="add mod">
          <ac:chgData name="Changlong" userId="d8781e50-2423-4390-b78c-9a4845f9582f" providerId="ADAL" clId="{F8C30580-4715-4852-9A05-175C70D230F7}" dt="2023-10-25T13:26:42.027" v="1049" actId="1076"/>
          <ac:spMkLst>
            <pc:docMk/>
            <pc:sldMk cId="1237173787" sldId="270"/>
            <ac:spMk id="13" creationId="{8A7F749B-B6E8-4622-85F5-761002ED4287}"/>
          </ac:spMkLst>
        </pc:spChg>
        <pc:spChg chg="add mod">
          <ac:chgData name="Changlong" userId="d8781e50-2423-4390-b78c-9a4845f9582f" providerId="ADAL" clId="{F8C30580-4715-4852-9A05-175C70D230F7}" dt="2023-10-25T13:26:42.027" v="1049" actId="1076"/>
          <ac:spMkLst>
            <pc:docMk/>
            <pc:sldMk cId="1237173787" sldId="270"/>
            <ac:spMk id="15" creationId="{B7674498-4B63-4F45-998C-ABE4C89891DA}"/>
          </ac:spMkLst>
        </pc:spChg>
        <pc:picChg chg="del">
          <ac:chgData name="Changlong" userId="d8781e50-2423-4390-b78c-9a4845f9582f" providerId="ADAL" clId="{F8C30580-4715-4852-9A05-175C70D230F7}" dt="2023-10-25T13:02:45.719" v="813" actId="478"/>
          <ac:picMkLst>
            <pc:docMk/>
            <pc:sldMk cId="1237173787" sldId="270"/>
            <ac:picMk id="3" creationId="{ED266EA4-E966-4362-A6B9-33A242B2244F}"/>
          </ac:picMkLst>
        </pc:picChg>
        <pc:picChg chg="del">
          <ac:chgData name="Changlong" userId="d8781e50-2423-4390-b78c-9a4845f9582f" providerId="ADAL" clId="{F8C30580-4715-4852-9A05-175C70D230F7}" dt="2023-10-25T13:02:46.137" v="814" actId="478"/>
          <ac:picMkLst>
            <pc:docMk/>
            <pc:sldMk cId="1237173787" sldId="270"/>
            <ac:picMk id="5" creationId="{60C0641B-A0DC-460A-B84F-87765483BC6B}"/>
          </ac:picMkLst>
        </pc:picChg>
        <pc:picChg chg="add mod modCrop">
          <ac:chgData name="Changlong" userId="d8781e50-2423-4390-b78c-9a4845f9582f" providerId="ADAL" clId="{F8C30580-4715-4852-9A05-175C70D230F7}" dt="2023-10-25T13:26:42.027" v="1049" actId="1076"/>
          <ac:picMkLst>
            <pc:docMk/>
            <pc:sldMk cId="1237173787" sldId="270"/>
            <ac:picMk id="6" creationId="{948B9462-1D3A-4423-AFE0-DD8175B8A98B}"/>
          </ac:picMkLst>
        </pc:picChg>
        <pc:picChg chg="mod">
          <ac:chgData name="Changlong" userId="d8781e50-2423-4390-b78c-9a4845f9582f" providerId="ADAL" clId="{F8C30580-4715-4852-9A05-175C70D230F7}" dt="2023-10-25T13:26:42.027" v="1049" actId="1076"/>
          <ac:picMkLst>
            <pc:docMk/>
            <pc:sldMk cId="1237173787" sldId="270"/>
            <ac:picMk id="7" creationId="{EFB4468A-274A-439E-8CCD-2499DE93CDA0}"/>
          </ac:picMkLst>
        </pc:picChg>
        <pc:picChg chg="mod">
          <ac:chgData name="Changlong" userId="d8781e50-2423-4390-b78c-9a4845f9582f" providerId="ADAL" clId="{F8C30580-4715-4852-9A05-175C70D230F7}" dt="2023-10-25T13:26:42.027" v="1049" actId="1076"/>
          <ac:picMkLst>
            <pc:docMk/>
            <pc:sldMk cId="1237173787" sldId="270"/>
            <ac:picMk id="9" creationId="{87A70143-74AC-45A6-9BB2-0BC742EC9C3E}"/>
          </ac:picMkLst>
        </pc:picChg>
      </pc:sldChg>
      <pc:sldChg chg="add del">
        <pc:chgData name="Changlong" userId="d8781e50-2423-4390-b78c-9a4845f9582f" providerId="ADAL" clId="{F8C30580-4715-4852-9A05-175C70D230F7}" dt="2023-10-25T12:56:33.393" v="791"/>
        <pc:sldMkLst>
          <pc:docMk/>
          <pc:sldMk cId="1614765242" sldId="271"/>
        </pc:sldMkLst>
      </pc:sldChg>
      <pc:sldChg chg="addSp delSp modSp add mod">
        <pc:chgData name="Changlong" userId="d8781e50-2423-4390-b78c-9a4845f9582f" providerId="ADAL" clId="{F8C30580-4715-4852-9A05-175C70D230F7}" dt="2023-10-25T14:07:47.482" v="1186" actId="1076"/>
        <pc:sldMkLst>
          <pc:docMk/>
          <pc:sldMk cId="1769814358" sldId="271"/>
        </pc:sldMkLst>
        <pc:picChg chg="add del mod">
          <ac:chgData name="Changlong" userId="d8781e50-2423-4390-b78c-9a4845f9582f" providerId="ADAL" clId="{F8C30580-4715-4852-9A05-175C70D230F7}" dt="2023-10-25T14:07:32.860" v="1174" actId="478"/>
          <ac:picMkLst>
            <pc:docMk/>
            <pc:sldMk cId="1769814358" sldId="271"/>
            <ac:picMk id="3" creationId="{A2951FB8-4C99-47CF-8B89-27F4D14FF610}"/>
          </ac:picMkLst>
        </pc:picChg>
        <pc:picChg chg="add mod">
          <ac:chgData name="Changlong" userId="d8781e50-2423-4390-b78c-9a4845f9582f" providerId="ADAL" clId="{F8C30580-4715-4852-9A05-175C70D230F7}" dt="2023-10-25T14:07:46.441" v="1185" actId="1076"/>
          <ac:picMkLst>
            <pc:docMk/>
            <pc:sldMk cId="1769814358" sldId="271"/>
            <ac:picMk id="6" creationId="{C64AB464-6C41-4EDC-9D93-F549B7F1FBA8}"/>
          </ac:picMkLst>
        </pc:picChg>
        <pc:picChg chg="del">
          <ac:chgData name="Changlong" userId="d8781e50-2423-4390-b78c-9a4845f9582f" providerId="ADAL" clId="{F8C30580-4715-4852-9A05-175C70D230F7}" dt="2023-10-25T13:35:20.654" v="1142" actId="478"/>
          <ac:picMkLst>
            <pc:docMk/>
            <pc:sldMk cId="1769814358" sldId="271"/>
            <ac:picMk id="7" creationId="{6C495BA3-A161-4967-A096-F500AF4D955E}"/>
          </ac:picMkLst>
        </pc:picChg>
        <pc:picChg chg="add mod">
          <ac:chgData name="Changlong" userId="d8781e50-2423-4390-b78c-9a4845f9582f" providerId="ADAL" clId="{F8C30580-4715-4852-9A05-175C70D230F7}" dt="2023-10-25T14:07:47.482" v="1186" actId="1076"/>
          <ac:picMkLst>
            <pc:docMk/>
            <pc:sldMk cId="1769814358" sldId="271"/>
            <ac:picMk id="8" creationId="{FA7B8140-0218-4E31-8FBF-366C4F73C7E5}"/>
          </ac:picMkLst>
        </pc:picChg>
        <pc:picChg chg="mod">
          <ac:chgData name="Changlong" userId="d8781e50-2423-4390-b78c-9a4845f9582f" providerId="ADAL" clId="{F8C30580-4715-4852-9A05-175C70D230F7}" dt="2023-10-25T13:35:23.086" v="1143" actId="1076"/>
          <ac:picMkLst>
            <pc:docMk/>
            <pc:sldMk cId="1769814358" sldId="271"/>
            <ac:picMk id="9" creationId="{48DB8C82-47F9-493C-ADCC-FB5301385ECC}"/>
          </ac:picMkLst>
        </pc:picChg>
      </pc:sldChg>
      <pc:sldChg chg="addSp delSp modSp add mod ord">
        <pc:chgData name="Changlong" userId="d8781e50-2423-4390-b78c-9a4845f9582f" providerId="ADAL" clId="{F8C30580-4715-4852-9A05-175C70D230F7}" dt="2023-10-25T14:49:27.636" v="1225" actId="1076"/>
        <pc:sldMkLst>
          <pc:docMk/>
          <pc:sldMk cId="1619145376" sldId="272"/>
        </pc:sldMkLst>
        <pc:picChg chg="add mod">
          <ac:chgData name="Changlong" userId="d8781e50-2423-4390-b78c-9a4845f9582f" providerId="ADAL" clId="{F8C30580-4715-4852-9A05-175C70D230F7}" dt="2023-10-25T14:21:13.252" v="1203" actId="1076"/>
          <ac:picMkLst>
            <pc:docMk/>
            <pc:sldMk cId="1619145376" sldId="272"/>
            <ac:picMk id="3" creationId="{CECF1C6F-63CE-4E6F-AA70-42BF4FF1494F}"/>
          </ac:picMkLst>
        </pc:picChg>
        <pc:picChg chg="add mod">
          <ac:chgData name="Changlong" userId="d8781e50-2423-4390-b78c-9a4845f9582f" providerId="ADAL" clId="{F8C30580-4715-4852-9A05-175C70D230F7}" dt="2023-10-25T14:24:46.066" v="1213" actId="1076"/>
          <ac:picMkLst>
            <pc:docMk/>
            <pc:sldMk cId="1619145376" sldId="272"/>
            <ac:picMk id="5" creationId="{6520F3A4-2475-4576-9531-12B6F1151828}"/>
          </ac:picMkLst>
        </pc:picChg>
        <pc:picChg chg="del">
          <ac:chgData name="Changlong" userId="d8781e50-2423-4390-b78c-9a4845f9582f" providerId="ADAL" clId="{F8C30580-4715-4852-9A05-175C70D230F7}" dt="2023-10-25T14:17:07.114" v="1198" actId="478"/>
          <ac:picMkLst>
            <pc:docMk/>
            <pc:sldMk cId="1619145376" sldId="272"/>
            <ac:picMk id="6" creationId="{22874AE6-DA96-4805-81BE-AE97488C1B46}"/>
          </ac:picMkLst>
        </pc:picChg>
        <pc:picChg chg="mod">
          <ac:chgData name="Changlong" userId="d8781e50-2423-4390-b78c-9a4845f9582f" providerId="ADAL" clId="{F8C30580-4715-4852-9A05-175C70D230F7}" dt="2023-10-25T14:49:27.636" v="1225" actId="1076"/>
          <ac:picMkLst>
            <pc:docMk/>
            <pc:sldMk cId="1619145376" sldId="272"/>
            <ac:picMk id="8" creationId="{F6A4F45E-2A4B-4EDA-AEB2-0AFFCE71B639}"/>
          </ac:picMkLst>
        </pc:picChg>
        <pc:picChg chg="add mod">
          <ac:chgData name="Changlong" userId="d8781e50-2423-4390-b78c-9a4845f9582f" providerId="ADAL" clId="{F8C30580-4715-4852-9A05-175C70D230F7}" dt="2023-10-25T14:33:09.608" v="1221" actId="1076"/>
          <ac:picMkLst>
            <pc:docMk/>
            <pc:sldMk cId="1619145376" sldId="272"/>
            <ac:picMk id="9" creationId="{8A3355C3-371C-47FB-AD0C-5FB8E84C4FD5}"/>
          </ac:picMkLst>
        </pc:picChg>
      </pc:sldChg>
      <pc:sldChg chg="addSp delSp modSp new mod">
        <pc:chgData name="Changlong" userId="d8781e50-2423-4390-b78c-9a4845f9582f" providerId="ADAL" clId="{F8C30580-4715-4852-9A05-175C70D230F7}" dt="2023-10-25T15:33:51.370" v="1591" actId="1076"/>
        <pc:sldMkLst>
          <pc:docMk/>
          <pc:sldMk cId="1619859569" sldId="273"/>
        </pc:sldMkLst>
        <pc:spChg chg="del">
          <ac:chgData name="Changlong" userId="d8781e50-2423-4390-b78c-9a4845f9582f" providerId="ADAL" clId="{F8C30580-4715-4852-9A05-175C70D230F7}" dt="2023-10-25T15:32:39.474" v="1588" actId="478"/>
          <ac:spMkLst>
            <pc:docMk/>
            <pc:sldMk cId="1619859569" sldId="273"/>
            <ac:spMk id="2" creationId="{F27ADD08-99EC-4968-8DC8-12A6CBC1C487}"/>
          </ac:spMkLst>
        </pc:spChg>
        <pc:spChg chg="del">
          <ac:chgData name="Changlong" userId="d8781e50-2423-4390-b78c-9a4845f9582f" providerId="ADAL" clId="{F8C30580-4715-4852-9A05-175C70D230F7}" dt="2023-10-25T15:32:40.230" v="1589" actId="478"/>
          <ac:spMkLst>
            <pc:docMk/>
            <pc:sldMk cId="1619859569" sldId="273"/>
            <ac:spMk id="3" creationId="{EF3189B5-0BA9-4FBB-9062-ACE8E1DCF2BF}"/>
          </ac:spMkLst>
        </pc:spChg>
        <pc:picChg chg="add mod">
          <ac:chgData name="Changlong" userId="d8781e50-2423-4390-b78c-9a4845f9582f" providerId="ADAL" clId="{F8C30580-4715-4852-9A05-175C70D230F7}" dt="2023-10-25T15:33:51.370" v="1591" actId="1076"/>
          <ac:picMkLst>
            <pc:docMk/>
            <pc:sldMk cId="1619859569" sldId="273"/>
            <ac:picMk id="5" creationId="{0FF16C19-21B1-44D3-8308-A83E82A79031}"/>
          </ac:picMkLst>
        </pc:picChg>
      </pc:sldChg>
      <pc:sldMasterChg chg="addSldLayout">
        <pc:chgData name="Changlong" userId="d8781e50-2423-4390-b78c-9a4845f9582f" providerId="ADAL" clId="{F8C30580-4715-4852-9A05-175C70D230F7}" dt="2023-10-25T10:31:30.787" v="0" actId="680"/>
        <pc:sldMasterMkLst>
          <pc:docMk/>
          <pc:sldMasterMk cId="1635473825" sldId="2147483648"/>
        </pc:sldMasterMkLst>
        <pc:sldLayoutChg chg="add">
          <pc:chgData name="Changlong" userId="d8781e50-2423-4390-b78c-9a4845f9582f" providerId="ADAL" clId="{F8C30580-4715-4852-9A05-175C70D230F7}" dt="2023-10-25T10:31:30.787" v="0" actId="680"/>
          <pc:sldLayoutMkLst>
            <pc:docMk/>
            <pc:sldMasterMk cId="1635473825" sldId="2147483648"/>
            <pc:sldLayoutMk cId="4273595897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0836D-A0D6-4890-A36F-D16199DB6893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AACDA-4ADC-4623-ACFA-E6545D12AF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7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AACDA-4ADC-4623-ACFA-E6545D12AF8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13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AACDA-4ADC-4623-ACFA-E6545D12AF8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5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011DF-39B0-4EBB-A10A-3939B2152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12AC78-2F66-49D9-A791-C7ED01AF9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7359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47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D510B-0E09-43DE-8DB0-91658D668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205" y="1469054"/>
            <a:ext cx="9909611" cy="2387600"/>
          </a:xfrm>
        </p:spPr>
        <p:txBody>
          <a:bodyPr/>
          <a:lstStyle/>
          <a:p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FedDisco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: Federated Learning with Discrepancy-Aware Collaboration</a:t>
            </a:r>
            <a:b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D21B99-CD8D-4E60-A2A6-B170B06E4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41" y="4258160"/>
            <a:ext cx="9087517" cy="6843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BE8033-8559-425F-B25A-717867748889}"/>
              </a:ext>
            </a:extLst>
          </p:cNvPr>
          <p:cNvSpPr txBox="1"/>
          <p:nvPr/>
        </p:nvSpPr>
        <p:spPr>
          <a:xfrm>
            <a:off x="1443106" y="5598766"/>
            <a:ext cx="97637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Shanghai Jiao Tong University, Carnegie Mellon University,</a:t>
            </a:r>
            <a:r>
              <a: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Shanghai AI Laboratory</a:t>
            </a:r>
          </a:p>
          <a:p>
            <a:pPr algn="ctr"/>
            <a:endParaRPr lang="en-US" altLang="zh-C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ICML   2023</a:t>
            </a:r>
          </a:p>
        </p:txBody>
      </p:sp>
    </p:spTree>
    <p:extLst>
      <p:ext uri="{BB962C8B-B14F-4D97-AF65-F5344CB8AC3E}">
        <p14:creationId xmlns:p14="http://schemas.microsoft.com/office/powerpoint/2010/main" val="25212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6A4F45E-2A4B-4EDA-AEB2-0AFFCE71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28" y="5196791"/>
            <a:ext cx="5685152" cy="16008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CF1C6F-63CE-4E6F-AA70-42BF4FF1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58" y="411980"/>
            <a:ext cx="10462874" cy="29092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20F3A4-2475-4576-9531-12B6F1151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70" y="3375106"/>
            <a:ext cx="10293862" cy="17716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3355C3-371C-47FB-AD0C-5FB8E84C4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09" y="5280352"/>
            <a:ext cx="1333804" cy="2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4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874AE6-DA96-4805-81BE-AE97488C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09" y="1521111"/>
            <a:ext cx="10912655" cy="300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A523E2-F4D6-4556-B8B2-1993029A6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6" t="7561" r="3319"/>
          <a:stretch/>
        </p:blipFill>
        <p:spPr>
          <a:xfrm>
            <a:off x="5801879" y="1070411"/>
            <a:ext cx="6390121" cy="45670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75F93E-1538-499D-88A2-A4043C11A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" r="2371"/>
          <a:stretch/>
        </p:blipFill>
        <p:spPr>
          <a:xfrm>
            <a:off x="34669" y="2025979"/>
            <a:ext cx="5817525" cy="30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9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EB220F-1CF0-4BBC-ABFB-E8FB68580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55" y="331721"/>
            <a:ext cx="8400057" cy="28708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923022-B7C4-48A7-9CB8-0DDEF9251F13}"/>
              </a:ext>
            </a:extLst>
          </p:cNvPr>
          <p:cNvSpPr txBox="1"/>
          <p:nvPr/>
        </p:nvSpPr>
        <p:spPr>
          <a:xfrm>
            <a:off x="1069508" y="3869639"/>
            <a:ext cx="119424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model adjustment at the client side: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FedProx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FedDyn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 regularization terms between local and global model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MOON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aligns intermediate outputs of local and global models.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ii)   global model adjustment at the server side:</a:t>
            </a:r>
          </a:p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FedDF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FedFTG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introduce an additional fine-tuning step to refine the global model. </a:t>
            </a:r>
          </a:p>
        </p:txBody>
      </p:sp>
    </p:spTree>
    <p:extLst>
      <p:ext uri="{BB962C8B-B14F-4D97-AF65-F5344CB8AC3E}">
        <p14:creationId xmlns:p14="http://schemas.microsoft.com/office/powerpoint/2010/main" val="311311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266EA4-E966-4362-A6B9-33A242B2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05" y="165250"/>
            <a:ext cx="3445251" cy="32810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C0641B-A0DC-460A-B84F-87765483B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10" y="165250"/>
            <a:ext cx="3607788" cy="3367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E7B2AD-F61D-4D67-B67F-60008290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084" y="3644599"/>
            <a:ext cx="2460543" cy="2468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6593332-AEAB-4AA9-BBBF-812D26849073}"/>
              </a:ext>
            </a:extLst>
          </p:cNvPr>
          <p:cNvSpPr txBox="1"/>
          <p:nvPr/>
        </p:nvSpPr>
        <p:spPr>
          <a:xfrm>
            <a:off x="2254580" y="4545689"/>
            <a:ext cx="6625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AutoNum type="roman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optimal to determine aggregation weights purely based on local dataset size.</a:t>
            </a:r>
          </a:p>
          <a:p>
            <a:pPr marL="400050" indent="-400050">
              <a:buAutoNum type="romanLcParenR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buAutoNum type="romanLcParenR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performance is achieved when assigning a relatively larger weight r to a better-performed local model.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0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FB4468A-274A-439E-8CCD-2499DE93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66" y="127832"/>
            <a:ext cx="3785743" cy="33011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A70143-74AC-45A6-9BB2-0BC742EC9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48" y="3386489"/>
            <a:ext cx="3764526" cy="33436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913E19-3219-463C-936A-9AFDA8F1EC49}"/>
              </a:ext>
            </a:extLst>
          </p:cNvPr>
          <p:cNvSpPr txBox="1"/>
          <p:nvPr/>
        </p:nvSpPr>
        <p:spPr>
          <a:xfrm>
            <a:off x="6457856" y="4218712"/>
            <a:ext cx="4390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discrepancy between local and global category distribution.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8B9462-1D3A-4423-AFE0-DD8175B8A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31"/>
          <a:stretch/>
        </p:blipFill>
        <p:spPr>
          <a:xfrm>
            <a:off x="6792251" y="3386489"/>
            <a:ext cx="2538004" cy="4961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A7F749B-B6E8-4622-85F5-761002ED4287}"/>
              </a:ext>
            </a:extLst>
          </p:cNvPr>
          <p:cNvSpPr txBox="1"/>
          <p:nvPr/>
        </p:nvSpPr>
        <p:spPr>
          <a:xfrm>
            <a:off x="6418468" y="5115477"/>
            <a:ext cx="49033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discrepancy level is a better indicator to reflect the local model’s performance than the dataset size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674498-4B63-4F45-998C-ABE4C89891DA}"/>
              </a:ext>
            </a:extLst>
          </p:cNvPr>
          <p:cNvSpPr txBox="1"/>
          <p:nvPr/>
        </p:nvSpPr>
        <p:spPr>
          <a:xfrm>
            <a:off x="6502398" y="995304"/>
            <a:ext cx="4010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the clients in a circle, which have similar dataset sizes.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7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F19B93-A57B-4E72-BED5-17187195C147}"/>
              </a:ext>
            </a:extLst>
          </p:cNvPr>
          <p:cNvGrpSpPr/>
          <p:nvPr/>
        </p:nvGrpSpPr>
        <p:grpSpPr>
          <a:xfrm>
            <a:off x="1129639" y="0"/>
            <a:ext cx="3952567" cy="2958446"/>
            <a:chOff x="918274" y="153114"/>
            <a:chExt cx="3469423" cy="259681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163AD8D-F209-4EDE-AC8D-8C8CA2EF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1904" y="832681"/>
              <a:ext cx="3382165" cy="191725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1BE79AC-CA7C-4A27-8FD8-E401002BB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216"/>
            <a:stretch/>
          </p:blipFill>
          <p:spPr>
            <a:xfrm>
              <a:off x="918274" y="153114"/>
              <a:ext cx="3469423" cy="778620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3C182398-741C-4512-91DE-55972DB6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57" y="167869"/>
            <a:ext cx="4835265" cy="65222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09BCA16-C4F1-45D9-AF52-41DC1BE86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345" y="3059556"/>
            <a:ext cx="3654681" cy="36771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38506F9-CB33-4AE2-ABAE-B89CEB778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586" y="143612"/>
            <a:ext cx="1427582" cy="2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E84C63-BB11-49A4-B548-D8879DE5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77" y="301675"/>
            <a:ext cx="9599032" cy="37890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E6C092-7246-45E5-A547-A37C806B0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71" y="4618168"/>
            <a:ext cx="1327164" cy="321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9B6A12-EC9C-4996-B697-D555F9EF1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28" y="5163589"/>
            <a:ext cx="1989358" cy="3622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A8323F-C736-4BAD-8836-1FE4D5D94D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35"/>
          <a:stretch/>
        </p:blipFill>
        <p:spPr>
          <a:xfrm>
            <a:off x="3215628" y="5750130"/>
            <a:ext cx="3224269" cy="4928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710FA4-A0B3-4F8B-A7C7-9DD96061C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747" y="4521508"/>
            <a:ext cx="4163316" cy="8354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BDF561-81D9-4979-A21C-5244EC44A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2747" y="5751303"/>
            <a:ext cx="2927818" cy="4916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2882A4C-2888-4CAE-B2B0-EDC24F49BEA7}"/>
              </a:ext>
            </a:extLst>
          </p:cNvPr>
          <p:cNvSpPr txBox="1"/>
          <p:nvPr/>
        </p:nvSpPr>
        <p:spPr>
          <a:xfrm>
            <a:off x="31982" y="500799"/>
            <a:ext cx="28304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Modularity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727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495BA3-A161-4967-A096-F500AF4D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5" y="200517"/>
            <a:ext cx="10581860" cy="33955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7E57B1-0C0C-45AD-9613-75E900D80781}"/>
              </a:ext>
            </a:extLst>
          </p:cNvPr>
          <p:cNvSpPr txBox="1"/>
          <p:nvPr/>
        </p:nvSpPr>
        <p:spPr>
          <a:xfrm>
            <a:off x="1963143" y="4351738"/>
            <a:ext cx="76218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NIID-1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follows Dirichlet distribution Dirβ, where β (default 0.5) is an argument correlated with heterogeneity level. We consider 10 clients for NIID-1.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NIID-2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more heterogeneous setting consists of 5 biased clients (each has data from C/5 categories) and 1 unbiased client (has all C categories), where C is the total category number.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8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8DB8C82-47F9-493C-ADCC-FB5301385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01" y="365199"/>
            <a:ext cx="10543198" cy="31385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4AB464-6C41-4EDC-9D93-F549B7F1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83" y="3622931"/>
            <a:ext cx="4611933" cy="29707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7B8140-0218-4E31-8FBF-366C4F73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97" y="4143684"/>
            <a:ext cx="4967683" cy="207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1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221</Words>
  <Application>Microsoft Office PowerPoint</Application>
  <PresentationFormat>宽屏</PresentationFormat>
  <Paragraphs>27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Times New Roman</vt:lpstr>
      <vt:lpstr>Office 主题​​</vt:lpstr>
      <vt:lpstr>FedDisco: Federated Learning with Discrepancy-Aware Collaboration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FedDisco: Federated Learning with Discrepancy-Aware Collaboration </dc:title>
  <dc:creator>石 长隆</dc:creator>
  <cp:lastModifiedBy>石 长隆</cp:lastModifiedBy>
  <cp:revision>3</cp:revision>
  <dcterms:created xsi:type="dcterms:W3CDTF">2023-10-25T10:31:29Z</dcterms:created>
  <dcterms:modified xsi:type="dcterms:W3CDTF">2023-10-26T01:29:55Z</dcterms:modified>
</cp:coreProperties>
</file>